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0" r:id="rId5"/>
    <p:sldId id="301" r:id="rId6"/>
    <p:sldId id="302" r:id="rId7"/>
    <p:sldId id="313" r:id="rId8"/>
    <p:sldId id="314" r:id="rId9"/>
    <p:sldId id="315" r:id="rId10"/>
    <p:sldId id="316" r:id="rId11"/>
    <p:sldId id="303" r:id="rId12"/>
    <p:sldId id="304" r:id="rId13"/>
    <p:sldId id="317" r:id="rId14"/>
    <p:sldId id="305" r:id="rId15"/>
    <p:sldId id="306" r:id="rId16"/>
    <p:sldId id="318" r:id="rId17"/>
    <p:sldId id="31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8C1C"/>
    <a:srgbClr val="CEE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83E6E3-FA7D-4D7B-A595-EF9225AFEA82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8"/>
    <p:restoredTop sz="94682"/>
  </p:normalViewPr>
  <p:slideViewPr>
    <p:cSldViewPr snapToGrid="0">
      <p:cViewPr varScale="1">
        <p:scale>
          <a:sx n="91" d="100"/>
          <a:sy n="91" d="100"/>
        </p:scale>
        <p:origin x="528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712B4-1AE0-734B-BD0B-ED5EB8FC3B80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Add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09567-0710-7949-BFB0-34B4188750EB}" type="datetime1">
              <a:rPr lang="en-US" noProof="0" smtClean="0"/>
              <a:t>5/8/2025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noProof="0" dirty="0"/>
              <a:t>Add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B901B-82D0-753E-153F-463C1DFF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996696"/>
            <a:ext cx="10689336" cy="3383280"/>
          </a:xfrm>
        </p:spPr>
        <p:txBody>
          <a:bodyPr lIns="91440" tIns="45720" rIns="91440" bIns="45720" anchor="t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9FF1EC-CF79-CED7-3907-6CC3EC921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9048" y="4718304"/>
            <a:ext cx="5367528" cy="1371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D2B87EC-C19D-D312-C5D1-68C7B3D3F3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577" r="47068" b="26177"/>
          <a:stretch/>
        </p:blipFill>
        <p:spPr>
          <a:xfrm rot="5400000" flipH="1" flipV="1">
            <a:off x="8037001" y="-183083"/>
            <a:ext cx="3971922" cy="43380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A27C1C0-4175-DDF3-7F04-05A1FF4F83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t="1" r="26660" b="31913"/>
          <a:stretch/>
        </p:blipFill>
        <p:spPr>
          <a:xfrm flipH="1">
            <a:off x="-2" y="2786671"/>
            <a:ext cx="2626743" cy="407133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F59A96A-1EEC-D106-BC8B-FBC3D022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49606"/>
          <a:stretch/>
        </p:blipFill>
        <p:spPr>
          <a:xfrm flipH="1">
            <a:off x="1634272" y="4519948"/>
            <a:ext cx="3527989" cy="23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89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AF073C-F11E-EB24-742E-8B7ED02C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8D94-20DF-9647-607F-3DEBED05ECE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8096" y="2176272"/>
            <a:ext cx="10652760" cy="3959352"/>
          </a:xfrm>
        </p:spPr>
        <p:txBody>
          <a:bodyPr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1874E-F900-D5BE-5274-49CBA7F9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39C676-DCFE-2801-253F-061508F611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9B51A1E-902D-48AF-9020-955120F399B6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1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B901B-82D0-753E-153F-463C1DFF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996696"/>
            <a:ext cx="8668512" cy="2432304"/>
          </a:xfrm>
        </p:spPr>
        <p:txBody>
          <a:bodyPr lIns="91440" tIns="45720" rIns="91440" bIns="45720" anchor="t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9FF1EC-CF79-CED7-3907-6CC3EC921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9048" y="3429000"/>
            <a:ext cx="5340096" cy="2660904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291867A-07AF-138A-AC57-59D328A609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22" r="19404" b="26232"/>
          <a:stretch/>
        </p:blipFill>
        <p:spPr>
          <a:xfrm rot="5400000" flipH="1" flipV="1">
            <a:off x="8651875" y="625473"/>
            <a:ext cx="4165601" cy="29146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F7C5AD9-C0FD-61EF-DDC7-8F47014199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33" t="-8495" r="43883" b="25558"/>
          <a:stretch/>
        </p:blipFill>
        <p:spPr>
          <a:xfrm>
            <a:off x="10201275" y="1898651"/>
            <a:ext cx="1990725" cy="495934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398A539-AF73-E115-3EDF-231BC59E6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027" t="1169" r="27094" b="32980"/>
          <a:stretch/>
        </p:blipFill>
        <p:spPr>
          <a:xfrm rot="10800000" flipV="1">
            <a:off x="-1" y="2988379"/>
            <a:ext cx="5335584" cy="38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69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AF073C-F11E-EB24-742E-8B7ED02C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8D94-20DF-9647-607F-3DEBED05ECE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9672" y="2130552"/>
            <a:ext cx="4910328" cy="3959352"/>
          </a:xfrm>
        </p:spPr>
        <p:txBody>
          <a:bodyPr anchor="b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39C676-DCFE-2801-253F-061508F611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9B51A1E-902D-48AF-9020-955120F399B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1874E-F900-D5BE-5274-49CBA7F9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Footer</a:t>
            </a:r>
          </a:p>
        </p:txBody>
      </p:sp>
    </p:spTree>
    <p:extLst>
      <p:ext uri="{BB962C8B-B14F-4D97-AF65-F5344CB8AC3E}">
        <p14:creationId xmlns:p14="http://schemas.microsoft.com/office/powerpoint/2010/main" val="3055016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AF073C-F11E-EB24-742E-8B7ED02C8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040" y="996696"/>
            <a:ext cx="6528816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3C7080A-051C-2507-F252-F683464301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96950"/>
            <a:ext cx="3971925" cy="58578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8D94-20DF-9647-607F-3DEBED05ECE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19472" y="2130552"/>
            <a:ext cx="6510528" cy="3959352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1874E-F900-D5BE-5274-49CBA7F9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39C676-DCFE-2801-253F-061508F611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27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B901B-82D0-753E-153F-463C1DFF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6" y="1691640"/>
            <a:ext cx="7708392" cy="2916936"/>
          </a:xfrm>
        </p:spPr>
        <p:txBody>
          <a:bodyPr lIns="91440" tIns="45720" rIns="91440" bIns="45720" anchor="b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9FF1EC-CF79-CED7-3907-6CC3EC921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5296" y="5001768"/>
            <a:ext cx="7251192" cy="1088136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DBCB114-3994-3B78-91C3-3970219AB0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5397" b="35439"/>
          <a:stretch/>
        </p:blipFill>
        <p:spPr>
          <a:xfrm rot="16200000">
            <a:off x="8573175" y="595473"/>
            <a:ext cx="3527989" cy="370966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954D399-E3CD-888F-FCF9-DA0F34C64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5157" b="13214"/>
          <a:stretch/>
        </p:blipFill>
        <p:spPr>
          <a:xfrm>
            <a:off x="8329613" y="3429000"/>
            <a:ext cx="3862387" cy="3429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CC75E85-8A16-65D2-BB9D-7966D18A9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" r="47260" b="26651"/>
          <a:stretch/>
        </p:blipFill>
        <p:spPr>
          <a:xfrm rot="16200000" flipV="1">
            <a:off x="197728" y="-197735"/>
            <a:ext cx="3914776" cy="431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84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AF073C-F11E-EB24-742E-8B7ED02C8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99669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8D94-20DF-9647-607F-3DEBED05ECE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8096" y="2130552"/>
            <a:ext cx="4910328" cy="3959352"/>
          </a:xfrm>
        </p:spPr>
        <p:txBody>
          <a:bodyPr anchor="b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1874E-F900-D5BE-5274-49CBA7F9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39C676-DCFE-2801-253F-061508F611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9B51A1E-902D-48AF-9020-955120F399B6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9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B901B-82D0-753E-153F-463C1DFF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996696"/>
            <a:ext cx="5641848" cy="4855464"/>
          </a:xfrm>
        </p:spPr>
        <p:txBody>
          <a:bodyPr lIns="91440" tIns="45720" rIns="91440" bIns="45720" anchor="ctr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27" name="Picture Placeholder 926">
            <a:extLst>
              <a:ext uri="{FF2B5EF4-FFF2-40B4-BE49-F238E27FC236}">
                <a16:creationId xmlns:a16="http://schemas.microsoft.com/office/drawing/2014/main" id="{E0D9F5FD-31A3-F83E-0559-2C0434E004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0"/>
            <a:ext cx="3971925" cy="5857875"/>
          </a:xfrm>
          <a:custGeom>
            <a:avLst/>
            <a:gdLst>
              <a:gd name="connsiteX0" fmla="*/ 0 w 3971925"/>
              <a:gd name="connsiteY0" fmla="*/ 0 h 5857875"/>
              <a:gd name="connsiteX1" fmla="*/ 3971925 w 3971925"/>
              <a:gd name="connsiteY1" fmla="*/ 0 h 5857875"/>
              <a:gd name="connsiteX2" fmla="*/ 3971925 w 3971925"/>
              <a:gd name="connsiteY2" fmla="*/ 5857875 h 5857875"/>
              <a:gd name="connsiteX3" fmla="*/ 1972187 w 3971925"/>
              <a:gd name="connsiteY3" fmla="*/ 5857875 h 5857875"/>
              <a:gd name="connsiteX4" fmla="*/ 1978760 w 3971925"/>
              <a:gd name="connsiteY4" fmla="*/ 5848548 h 5857875"/>
              <a:gd name="connsiteX5" fmla="*/ 2015275 w 3971925"/>
              <a:gd name="connsiteY5" fmla="*/ 5713664 h 5857875"/>
              <a:gd name="connsiteX6" fmla="*/ 2015275 w 3971925"/>
              <a:gd name="connsiteY6" fmla="*/ 5713663 h 5857875"/>
              <a:gd name="connsiteX7" fmla="*/ 2010932 w 3971925"/>
              <a:gd name="connsiteY7" fmla="*/ 5713083 h 5857875"/>
              <a:gd name="connsiteX8" fmla="*/ 2010064 w 3971925"/>
              <a:gd name="connsiteY8" fmla="*/ 5713083 h 5857875"/>
              <a:gd name="connsiteX9" fmla="*/ 1871116 w 3971925"/>
              <a:gd name="connsiteY9" fmla="*/ 5759476 h 5857875"/>
              <a:gd name="connsiteX10" fmla="*/ 1753300 w 3971925"/>
              <a:gd name="connsiteY10" fmla="*/ 5793691 h 5857875"/>
              <a:gd name="connsiteX11" fmla="*/ 1717404 w 3971925"/>
              <a:gd name="connsiteY11" fmla="*/ 5835082 h 5857875"/>
              <a:gd name="connsiteX12" fmla="*/ 1704691 w 3971925"/>
              <a:gd name="connsiteY12" fmla="*/ 5857875 h 5857875"/>
              <a:gd name="connsiteX13" fmla="*/ 0 w 3971925"/>
              <a:gd name="connsiteY13" fmla="*/ 5857875 h 585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71925" h="5857875">
                <a:moveTo>
                  <a:pt x="0" y="0"/>
                </a:moveTo>
                <a:lnTo>
                  <a:pt x="3971925" y="0"/>
                </a:lnTo>
                <a:lnTo>
                  <a:pt x="3971925" y="5857875"/>
                </a:lnTo>
                <a:lnTo>
                  <a:pt x="1972187" y="5857875"/>
                </a:lnTo>
                <a:lnTo>
                  <a:pt x="1978760" y="5848548"/>
                </a:lnTo>
                <a:cubicBezTo>
                  <a:pt x="2003551" y="5807990"/>
                  <a:pt x="2018531" y="5763681"/>
                  <a:pt x="2015275" y="5713664"/>
                </a:cubicBezTo>
                <a:lnTo>
                  <a:pt x="2015275" y="5713663"/>
                </a:lnTo>
                <a:cubicBezTo>
                  <a:pt x="2015275" y="5711343"/>
                  <a:pt x="2011801" y="5711343"/>
                  <a:pt x="2010932" y="5713083"/>
                </a:cubicBezTo>
                <a:cubicBezTo>
                  <a:pt x="2010643" y="5713083"/>
                  <a:pt x="2010354" y="5713083"/>
                  <a:pt x="2010064" y="5713083"/>
                </a:cubicBezTo>
                <a:cubicBezTo>
                  <a:pt x="1966643" y="5741499"/>
                  <a:pt x="1921774" y="5751937"/>
                  <a:pt x="1871116" y="5759476"/>
                </a:cubicBezTo>
                <a:cubicBezTo>
                  <a:pt x="1832326" y="5765275"/>
                  <a:pt x="1786010" y="5769045"/>
                  <a:pt x="1753300" y="5793691"/>
                </a:cubicBezTo>
                <a:cubicBezTo>
                  <a:pt x="1738970" y="5804419"/>
                  <a:pt x="1727463" y="5819134"/>
                  <a:pt x="1717404" y="5835082"/>
                </a:cubicBezTo>
                <a:lnTo>
                  <a:pt x="1704691" y="5857875"/>
                </a:lnTo>
                <a:lnTo>
                  <a:pt x="0" y="58578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E730C61-B0A5-15E4-EBDC-4DAA74F027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652" b="34005"/>
          <a:stretch/>
        </p:blipFill>
        <p:spPr>
          <a:xfrm rot="5400000" flipH="1" flipV="1">
            <a:off x="9278992" y="3944992"/>
            <a:ext cx="2764120" cy="3061895"/>
          </a:xfrm>
          <a:prstGeom prst="rect">
            <a:avLst/>
          </a:prstGeom>
        </p:spPr>
      </p:pic>
      <p:pic>
        <p:nvPicPr>
          <p:cNvPr id="876" name="Graphic 875">
            <a:extLst>
              <a:ext uri="{FF2B5EF4-FFF2-40B4-BE49-F238E27FC236}">
                <a16:creationId xmlns:a16="http://schemas.microsoft.com/office/drawing/2014/main" id="{1AD600CE-8F3B-12A6-46EE-EFDBB7A1BB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3805" b="26651"/>
          <a:stretch/>
        </p:blipFill>
        <p:spPr>
          <a:xfrm rot="5400000">
            <a:off x="440621" y="2988379"/>
            <a:ext cx="3428999" cy="431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AF073C-F11E-EB24-742E-8B7ED02C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153E704-93AB-7E5D-6EB0-56FA23E7BC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130552"/>
            <a:ext cx="5641848" cy="39593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8D94-20DF-9647-607F-3DEBED05ECE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9672" y="2130552"/>
            <a:ext cx="4910328" cy="3959352"/>
          </a:xfrm>
        </p:spPr>
        <p:txBody>
          <a:bodyPr anchor="b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1874E-F900-D5BE-5274-49CBA7F9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39C676-DCFE-2801-253F-061508F611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9B51A1E-902D-48AF-9020-955120F399B6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702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AF073C-F11E-EB24-742E-8B7ED02C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88B6212-D12B-E47E-327B-D1DDE7D713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8096" y="2130552"/>
            <a:ext cx="4910328" cy="3959352"/>
          </a:xfrm>
        </p:spPr>
        <p:txBody>
          <a:bodyPr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8D94-20DF-9647-607F-3DEBED05ECE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9672" y="2130552"/>
            <a:ext cx="4910328" cy="3959352"/>
          </a:xfrm>
        </p:spPr>
        <p:txBody>
          <a:bodyPr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1874E-F900-D5BE-5274-49CBA7F9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39C676-DCFE-2801-253F-061508F611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9B51A1E-902D-48AF-9020-955120F399B6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AF073C-F11E-EB24-742E-8B7ED02C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88B6212-D12B-E47E-327B-D1DDE7D713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8096" y="2130552"/>
            <a:ext cx="4206240" cy="3959352"/>
          </a:xfrm>
        </p:spPr>
        <p:txBody>
          <a:bodyPr anchor="t"/>
          <a:lstStyle>
            <a:lvl1pPr marL="347472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8D94-20DF-9647-607F-3DEBED05ECE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13832" y="2176272"/>
            <a:ext cx="5907024" cy="3959352"/>
          </a:xfrm>
        </p:spPr>
        <p:txBody>
          <a:bodyPr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1874E-F900-D5BE-5274-49CBA7F9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39C676-DCFE-2801-253F-061508F611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9B51A1E-902D-48AF-9020-955120F399B6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3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996696"/>
            <a:ext cx="10652760" cy="91440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096" y="2450591"/>
            <a:ext cx="10652761" cy="3487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0" y="6400800"/>
            <a:ext cx="457200" cy="4572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lang="en-US" sz="1200" b="1" i="0" smtClean="0">
                <a:solidFill>
                  <a:schemeClr val="accent3"/>
                </a:solidFill>
                <a:latin typeface="+mn-lt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E99AD-9348-1084-6E11-26968BDE3782}"/>
              </a:ext>
            </a:extLst>
          </p:cNvPr>
          <p:cNvSpPr txBox="1"/>
          <p:nvPr userDrawn="1"/>
        </p:nvSpPr>
        <p:spPr>
          <a:xfrm>
            <a:off x="11741419" y="-1537"/>
            <a:ext cx="457200" cy="457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4000" b="0" dirty="0">
                <a:solidFill>
                  <a:schemeClr val="accent3"/>
                </a:solidFill>
                <a:latin typeface="+mn-lt"/>
                <a:ea typeface="BIZ UDPGothic" panose="020B0400000000000000" pitchFamily="34" charset="-128"/>
              </a:rPr>
              <a:t>*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047422-8CC9-77AE-C87B-852011B8253E}"/>
              </a:ext>
            </a:extLst>
          </p:cNvPr>
          <p:cNvCxnSpPr>
            <a:cxnSpLocks/>
          </p:cNvCxnSpPr>
          <p:nvPr userDrawn="1"/>
        </p:nvCxnSpPr>
        <p:spPr>
          <a:xfrm>
            <a:off x="0" y="457200"/>
            <a:ext cx="12192000" cy="0"/>
          </a:xfrm>
          <a:prstGeom prst="line">
            <a:avLst/>
          </a:prstGeom>
          <a:ln w="63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C25401-8B16-54B2-8DFB-324B1C3F7DD3}"/>
              </a:ext>
            </a:extLst>
          </p:cNvPr>
          <p:cNvCxnSpPr>
            <a:cxnSpLocks/>
          </p:cNvCxnSpPr>
          <p:nvPr userDrawn="1"/>
        </p:nvCxnSpPr>
        <p:spPr>
          <a:xfrm>
            <a:off x="11734800" y="0"/>
            <a:ext cx="0" cy="6858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702C82C-C24B-9094-A3C6-7670E28B8D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8991601" y="3200399"/>
            <a:ext cx="5943596" cy="457199"/>
          </a:xfrm>
          <a:prstGeom prst="rect">
            <a:avLst/>
          </a:prstGeom>
        </p:spPr>
        <p:txBody>
          <a:bodyPr anchor="ctr"/>
          <a:lstStyle>
            <a:lvl1pPr algn="ctr">
              <a:defRPr sz="1200" b="1" i="0" spc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Add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sz="4000" b="1" kern="1200" spc="-150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25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125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125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125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125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nam04.safelinks.protection.outlook.com/?url=https%3A%2F%2Fyoutube.com%2Fshorts%2FTUuvGFP_XyI%3Fsi%3D8zHP-DmhiAAx6r7f&amp;data=05%7C02%7CBrynn.Cooper%40uky.edu%7Ce217f3618fdf48f7d02508dd8e301c55%7C2b30530b69b64457b818481cb53d42ae%7C0%7C0%7C638823059464239061%7CUnknown%7CTWFpbGZsb3d8eyJFbXB0eU1hcGkiOnRydWUsIlYiOiIwLjAuMDAwMCIsIlAiOiJXaW4zMiIsIkFOIjoiTWFpbCIsIldUIjoyfQ%3D%3D%7C0%7C%7C%7C&amp;sdata=n%2FkwewFt%2F0pMFbI0RybUb%2Bjl5mYRM4Eeduks%2F9TlD%2Fg%3D&amp;reserved=0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40570-13B1-E20C-28EA-4514891DB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584" y="1173905"/>
            <a:ext cx="10689336" cy="3383280"/>
          </a:xfrm>
        </p:spPr>
        <p:txBody>
          <a:bodyPr/>
          <a:lstStyle/>
          <a:p>
            <a:r>
              <a:rPr lang="en-US" dirty="0"/>
              <a:t>Flower Power</a:t>
            </a:r>
            <a:br>
              <a:rPr lang="en-US" dirty="0">
                <a:ea typeface="Batang"/>
              </a:rPr>
            </a:br>
            <a:r>
              <a:rPr lang="en-US" dirty="0">
                <a:ea typeface="Batang"/>
              </a:rPr>
              <a:t>Plant Staycation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97285-76D8-7E4B-5301-2C5C7F50D0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9048" y="4718304"/>
            <a:ext cx="5367528" cy="1371600"/>
          </a:xfrm>
        </p:spPr>
        <p:txBody>
          <a:bodyPr>
            <a:noAutofit/>
          </a:bodyPr>
          <a:lstStyle/>
          <a:p>
            <a:r>
              <a:rPr lang="en-US" sz="2400" dirty="0"/>
              <a:t>Automated Watering and Lighting System for Indoor Plants</a:t>
            </a:r>
            <a:endParaRPr lang="en-US" sz="2400" dirty="0">
              <a:ea typeface="Batang"/>
            </a:endParaRPr>
          </a:p>
          <a:p>
            <a:endParaRPr lang="en-US" sz="2400" dirty="0">
              <a:ea typeface="Batang"/>
            </a:endParaRPr>
          </a:p>
          <a:p>
            <a:r>
              <a:rPr lang="en-US" sz="2400" dirty="0">
                <a:ea typeface="Batang"/>
              </a:rPr>
              <a:t>By: Brynn, Lauren, and Jilly!</a:t>
            </a:r>
          </a:p>
        </p:txBody>
      </p:sp>
    </p:spTree>
    <p:extLst>
      <p:ext uri="{BB962C8B-B14F-4D97-AF65-F5344CB8AC3E}">
        <p14:creationId xmlns:p14="http://schemas.microsoft.com/office/powerpoint/2010/main" val="106834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48722D-FEDB-3C32-0419-4EF2DD8B0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38BDE3-F632-DEFC-3EBD-5CA67DF9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34800" y="6400800"/>
            <a:ext cx="457200" cy="45720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CF081-0C3B-F955-B10A-D87909FD6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52369" y="857250"/>
            <a:ext cx="6858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B0EB9B-CBA9-C880-37DF-ED65B0D6F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387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6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8DF0-7084-7BF8-351B-40A6ECDD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996696"/>
            <a:ext cx="5641848" cy="4855464"/>
          </a:xfrm>
        </p:spPr>
        <p:txBody>
          <a:bodyPr/>
          <a:lstStyle/>
          <a:p>
            <a:r>
              <a:rPr lang="en-US" sz="3200" dirty="0"/>
              <a:t>Our first customer loves it!!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86CB42C-5BDC-EBDF-F8DE-B274A1131E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260764"/>
            <a:ext cx="3971925" cy="4597111"/>
          </a:xfrm>
        </p:spPr>
        <p:txBody>
          <a:bodyPr/>
          <a:lstStyle/>
          <a:p>
            <a:r>
              <a:rPr lang="en-US" dirty="0"/>
              <a:t>**Pic of Dr. </a:t>
            </a:r>
            <a:r>
              <a:rPr lang="en-US" dirty="0" err="1"/>
              <a:t>Jarro</a:t>
            </a:r>
            <a:r>
              <a:rPr lang="en-US" dirty="0"/>
              <a:t> on the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997817-7023-7D7A-7CE6-966CEECC6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364046" y="852678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38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4F4A17-E5E3-3BBB-506A-67A82AC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996696"/>
            <a:ext cx="10652760" cy="9144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Where does this product work best?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1D155-25E1-8B68-CB50-937B45BF4B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9672" y="2130552"/>
            <a:ext cx="4910328" cy="395935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* This product works in indoor spaces like a dorm, office, or apartment.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* It does not need a direct light source to work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* Needs a wall plug and flat surface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DD2FEE-CF47-A509-59FE-1CBDAAF018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34800" y="6400800"/>
            <a:ext cx="457200" cy="45720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DB6DD1A-EAFC-3A09-89F7-DF9EA19CB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2628" y="2127504"/>
            <a:ext cx="5641848" cy="395935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Another pic of the box**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90FB4F-84BC-18B8-9C2A-908FCC486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385" y="2282354"/>
            <a:ext cx="5000019" cy="385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74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A729FA-ED81-35BB-398B-10A976F94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4C8FF3-D679-3E36-B3EB-C7AB95E59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842" y="847288"/>
            <a:ext cx="10691013" cy="10638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Video: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62C40-691C-C2B1-5AEC-ACACF71CE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34800" y="6400800"/>
            <a:ext cx="457200" cy="45720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25474-10E7-7DDF-44AB-B0FD7E58555E}"/>
              </a:ext>
            </a:extLst>
          </p:cNvPr>
          <p:cNvSpPr txBox="1"/>
          <p:nvPr/>
        </p:nvSpPr>
        <p:spPr>
          <a:xfrm>
            <a:off x="904672" y="2655651"/>
            <a:ext cx="489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hlinkClick r:id="rId2" tooltip="Original URL: https://youtube.com/shorts/TUuvGFP_XyI?si=8zHP-DmhiAAx6r7f. Click or tap if you trust this link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https://youtube.com/shorts/TUuvGFP_XyI?si=8zHP-DmhiAAx6r7f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94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3531FC-30B1-5F17-6B06-9AE6CF55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996696"/>
            <a:ext cx="8668512" cy="2432304"/>
          </a:xfrm>
        </p:spPr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you!!!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9CED27-B291-07F5-5AB9-3BB6E29FBD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t="14533" r="-1" b="25106"/>
          <a:stretch/>
        </p:blipFill>
        <p:spPr>
          <a:xfrm>
            <a:off x="4980561" y="996696"/>
            <a:ext cx="4153712" cy="543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89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ADF6CA-8CF2-F784-C54C-19B5396237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34800" y="6400800"/>
            <a:ext cx="457200" cy="45720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plant with a note on it&#10;&#10;AI-generated content may be incorrect.">
            <a:extLst>
              <a:ext uri="{FF2B5EF4-FFF2-40B4-BE49-F238E27FC236}">
                <a16:creationId xmlns:a16="http://schemas.microsoft.com/office/drawing/2014/main" id="{EA44D1A0-0BE4-4629-BF60-A1C934051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402" y="487383"/>
            <a:ext cx="2803398" cy="420930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2CD52-20B1-3CB1-85ED-1EAB9AF03E8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1458" y="1219201"/>
            <a:ext cx="7925232" cy="48884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Angsana New" panose="020B0502040204020203" pitchFamily="18" charset="-34"/>
                <a:ea typeface="Batang"/>
                <a:cs typeface="Angsana New" panose="020B0502040204020203" pitchFamily="18" charset="-34"/>
              </a:rPr>
              <a:t>Have you ever wanted to keep plants but have been too busy doing circuits projects to remember to water them???</a:t>
            </a:r>
          </a:p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  <a:latin typeface="Angsana New" panose="020B0502040204020203" pitchFamily="18" charset="-34"/>
                <a:ea typeface="Batang"/>
                <a:cs typeface="Angsana New" panose="020B0502040204020203" pitchFamily="18" charset="-34"/>
              </a:rPr>
              <a:t>WELL LOOK NO FURTHER!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Angsana New" panose="020B0502040204020203" pitchFamily="18" charset="-34"/>
                <a:ea typeface="Batang"/>
                <a:cs typeface="Angsana New" panose="020B0502040204020203" pitchFamily="18" charset="-34"/>
              </a:rPr>
              <a:t>We designed a fully automated watering and light system so you can keep your plants alive from the comfort of a mobile app!</a:t>
            </a:r>
          </a:p>
        </p:txBody>
      </p:sp>
    </p:spTree>
    <p:extLst>
      <p:ext uri="{BB962C8B-B14F-4D97-AF65-F5344CB8AC3E}">
        <p14:creationId xmlns:p14="http://schemas.microsoft.com/office/powerpoint/2010/main" val="1659570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B338E8-1DBC-0FE2-455A-82806A977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040" y="996696"/>
            <a:ext cx="6528816" cy="9144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Flower Power Staycation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20FC2-50B3-A72C-35FF-E2289F7FF82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19472" y="2130552"/>
            <a:ext cx="6510528" cy="3959352"/>
          </a:xfrm>
        </p:spPr>
        <p:txBody>
          <a:bodyPr>
            <a:normAutofit lnSpcReduction="10000"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Box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Waters plants based on how dry the soil 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Customizable lighting schedule based on real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Water reservoir with indicator to refill when water is 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LCD Screen to display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22479-F5E2-4107-7904-F66C64FF2C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34800" y="6400800"/>
            <a:ext cx="457200" cy="45720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32EEED-DEC1-53DB-8BE8-8404F742B4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pic of box**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80C97-F4EF-258B-4561-3C45E50D4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778341" y="1093976"/>
            <a:ext cx="6226729" cy="467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6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E0CECA-1188-5921-04A5-607AF9630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4701E3-6A00-61A4-0BBB-47B55A04E9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34800" y="6400800"/>
            <a:ext cx="457200" cy="45720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 descr="A circuit board with wires and a circuit board&#10;&#10;AI-generated content may be incorrect.">
            <a:extLst>
              <a:ext uri="{FF2B5EF4-FFF2-40B4-BE49-F238E27FC236}">
                <a16:creationId xmlns:a16="http://schemas.microsoft.com/office/drawing/2014/main" id="{4559ECC5-38C7-4CE2-A736-F081DF55FD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62" y="1154089"/>
            <a:ext cx="7103225" cy="493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62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E29EEE-4920-B711-E79D-109F6E3F1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B71C7-331A-2BCC-85DF-FB4B9E65A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34800" y="6400800"/>
            <a:ext cx="457200" cy="45720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68F319-38A1-407A-8120-5BFE073B0F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20" y="1063783"/>
            <a:ext cx="6622582" cy="51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6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8AF5FC-EEDD-DE46-5D9D-4A954F0CA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D3B140-44E0-061D-811A-7EB94089EF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34800" y="6400800"/>
            <a:ext cx="457200" cy="45720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9B0D24F9-1FFF-4BFA-9201-4F2D6D87EE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52" y="853785"/>
            <a:ext cx="7992435" cy="510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3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396DDA-7585-1642-708C-B6F41ED05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3505F-4791-3C08-4873-26273BAEF1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34800" y="6400800"/>
            <a:ext cx="457200" cy="45720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F44871-6473-4452-BE6F-C333819FF2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98" y="905220"/>
            <a:ext cx="8266735" cy="524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92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7D8619-1B86-47C0-0EF6-BD7B3346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6" y="768096"/>
            <a:ext cx="7708392" cy="2916936"/>
          </a:xfrm>
        </p:spPr>
        <p:txBody>
          <a:bodyPr/>
          <a:lstStyle/>
          <a:p>
            <a:r>
              <a:rPr lang="en-US" dirty="0"/>
              <a:t>Mobile App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923FBA-7788-70A6-BB80-20E32A13EA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5296" y="5001768"/>
            <a:ext cx="7251192" cy="1088136"/>
          </a:xfrm>
        </p:spPr>
        <p:txBody>
          <a:bodyPr>
            <a:noAutofit/>
          </a:bodyPr>
          <a:lstStyle/>
          <a:p>
            <a:r>
              <a:rPr lang="en-US" sz="2400" dirty="0"/>
              <a:t>WOW! SO COOL!</a:t>
            </a:r>
          </a:p>
        </p:txBody>
      </p:sp>
    </p:spTree>
    <p:extLst>
      <p:ext uri="{BB962C8B-B14F-4D97-AF65-F5344CB8AC3E}">
        <p14:creationId xmlns:p14="http://schemas.microsoft.com/office/powerpoint/2010/main" val="2609339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6FD60E-B013-52DF-354C-D8DB8814C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996696"/>
            <a:ext cx="10652760" cy="9144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Mobile App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1CBCB-2951-076C-4CAB-1BC00C3F17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8096" y="2130552"/>
            <a:ext cx="5840522" cy="39593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Designed a mobile app so the user can customize lighting schedule and more on the go!</a:t>
            </a:r>
          </a:p>
          <a:p>
            <a:pPr marL="0" indent="0">
              <a:buNone/>
            </a:pPr>
            <a:r>
              <a:rPr lang="en-US" sz="2400" u="sng" dirty="0">
                <a:solidFill>
                  <a:schemeClr val="bg1"/>
                </a:solidFill>
              </a:rPr>
              <a:t>App Features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Can turn the light on and off</a:t>
            </a:r>
          </a:p>
          <a:p>
            <a:r>
              <a:rPr lang="en-US" sz="2400" dirty="0">
                <a:solidFill>
                  <a:schemeClr val="bg1"/>
                </a:solidFill>
              </a:rPr>
              <a:t>Can turn the motor on and off!</a:t>
            </a:r>
          </a:p>
          <a:p>
            <a:r>
              <a:rPr lang="en-US" sz="2400" dirty="0">
                <a:solidFill>
                  <a:schemeClr val="bg1"/>
                </a:solidFill>
              </a:rPr>
              <a:t>Showcases Plant Health Trends</a:t>
            </a:r>
          </a:p>
          <a:p>
            <a:r>
              <a:rPr lang="en-US" sz="2400" dirty="0">
                <a:solidFill>
                  <a:schemeClr val="bg1"/>
                </a:solidFill>
              </a:rPr>
              <a:t>Gives examples on when to water / light based on the plant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75CAD-60B4-E2CC-3451-3AB56951D1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34800" y="6400800"/>
            <a:ext cx="457200" cy="45720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45A5AC-DC67-C1DE-A1FD-F5C443626356}"/>
              </a:ext>
            </a:extLst>
          </p:cNvPr>
          <p:cNvSpPr txBox="1"/>
          <p:nvPr/>
        </p:nvSpPr>
        <p:spPr>
          <a:xfrm>
            <a:off x="7883236" y="2994951"/>
            <a:ext cx="2992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**pic of app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6135A4-E045-387B-269E-5E2CD2E8B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5385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78453729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682B"/>
      </a:accent1>
      <a:accent2>
        <a:srgbClr val="EFEAE7"/>
      </a:accent2>
      <a:accent3>
        <a:srgbClr val="CD1711"/>
      </a:accent3>
      <a:accent4>
        <a:srgbClr val="651B51"/>
      </a:accent4>
      <a:accent5>
        <a:srgbClr val="2C3A2E"/>
      </a:accent5>
      <a:accent6>
        <a:srgbClr val="B6A650"/>
      </a:accent6>
      <a:hlink>
        <a:srgbClr val="029B2D"/>
      </a:hlink>
      <a:folHlink>
        <a:srgbClr val="029B2D"/>
      </a:folHlink>
    </a:clrScheme>
    <a:fontScheme name="Custom 36">
      <a:majorFont>
        <a:latin typeface="Batang"/>
        <a:ea typeface=""/>
        <a:cs typeface=""/>
      </a:majorFont>
      <a:minorFont>
        <a:latin typeface="Batan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78453729_win32_SD_v5" id="{5665AA9C-4EFF-4FCC-8086-4050069C15ED}" vid="{F66CC29E-A3F9-4341-8B35-47A4E87375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D98FB304-576D-448B-AE91-D8EB9D495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B38E9C-53F4-45B7-BB77-8539BB7040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111B19-7283-4751-B1F8-E7CC95678A87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71af3243-3dd4-4a8d-8c0d-dd76da1f02a5"/>
    <ds:schemaRef ds:uri="http://purl.org/dc/elements/1.1/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sharepoint/v3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1952</TotalTime>
  <Words>274</Words>
  <Application>Microsoft Office PowerPoint</Application>
  <PresentationFormat>Widescreen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Batang</vt:lpstr>
      <vt:lpstr>Angsana New</vt:lpstr>
      <vt:lpstr>Arial</vt:lpstr>
      <vt:lpstr>Calibri</vt:lpstr>
      <vt:lpstr>Segoe UI</vt:lpstr>
      <vt:lpstr>Wingdings</vt:lpstr>
      <vt:lpstr>Custom</vt:lpstr>
      <vt:lpstr>Flower Power Plant Staycation</vt:lpstr>
      <vt:lpstr>PowerPoint Presentation</vt:lpstr>
      <vt:lpstr>Flower Power Staycation</vt:lpstr>
      <vt:lpstr>PowerPoint Presentation</vt:lpstr>
      <vt:lpstr>PowerPoint Presentation</vt:lpstr>
      <vt:lpstr>PowerPoint Presentation</vt:lpstr>
      <vt:lpstr>PowerPoint Presentation</vt:lpstr>
      <vt:lpstr>Mobile App</vt:lpstr>
      <vt:lpstr>Mobile App </vt:lpstr>
      <vt:lpstr>PowerPoint Presentation</vt:lpstr>
      <vt:lpstr>Our first customer loves it!!</vt:lpstr>
      <vt:lpstr>Where does this product work best? </vt:lpstr>
      <vt:lpstr>Video: </vt:lpstr>
      <vt:lpstr>Thank you!!!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Brynn Cooper</dc:creator>
  <cp:lastModifiedBy>Cooper, Brynn E.</cp:lastModifiedBy>
  <cp:revision>17</cp:revision>
  <dcterms:created xsi:type="dcterms:W3CDTF">2025-04-30T21:37:50Z</dcterms:created>
  <dcterms:modified xsi:type="dcterms:W3CDTF">2025-05-08T13:00:01Z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ClassificationContentMarkingFooterLocations">
    <vt:lpwstr>Office Theme:7</vt:lpwstr>
  </property>
  <property fmtid="{D5CDD505-2E9C-101B-9397-08002B2CF9AE}" pid="5" name="ClassificationContentMarkingFooterText">
    <vt:lpwstr>Classified as Microsoft Confidential</vt:lpwstr>
  </property>
</Properties>
</file>